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665"/>
    <p:restoredTop sz="82956"/>
  </p:normalViewPr>
  <p:slideViewPr>
    <p:cSldViewPr snapToGrid="0" snapToObjects="1">
      <p:cViewPr>
        <p:scale>
          <a:sx n="36" d="100"/>
          <a:sy n="36" d="100"/>
        </p:scale>
        <p:origin x="928" y="1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C735FA-7958-1346-A077-698611443FAB}" type="datetimeFigureOut">
              <a:rPr kumimoji="1" lang="zh-TW" altLang="en-US" smtClean="0"/>
              <a:t>2021/9/19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7EA261-930B-8A4E-973E-B8B3589A0AF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40580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zh-TW" altLang="en-US" dirty="0"/>
              <a:t>可重複利用</a:t>
            </a:r>
            <a:endParaRPr kumimoji="1" lang="en-US" altLang="zh-TW" dirty="0"/>
          </a:p>
          <a:p>
            <a:pPr marL="228600" indent="-228600">
              <a:buAutoNum type="arabicPeriod"/>
            </a:pPr>
            <a:r>
              <a:rPr kumimoji="1" lang="zh-TW" altLang="en-US" dirty="0"/>
              <a:t>改變網頁的部分但不會影響其他功能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7EA261-930B-8A4E-973E-B8B3589A0AF9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256608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If in </a:t>
            </a:r>
            <a:r>
              <a:rPr kumimoji="1" lang="en-US" altLang="zh-TW" dirty="0" err="1"/>
              <a:t>js</a:t>
            </a:r>
            <a:r>
              <a:rPr kumimoji="1" lang="en-US" altLang="zh-TW" dirty="0"/>
              <a:t> mode is </a:t>
            </a:r>
            <a:r>
              <a:rPr kumimoji="1" lang="en-US" altLang="zh-TW" dirty="0" err="1"/>
              <a:t>createelement</a:t>
            </a:r>
            <a:r>
              <a:rPr kumimoji="1" lang="en-US" altLang="zh-TW" dirty="0"/>
              <a:t> and create element 	</a:t>
            </a:r>
          </a:p>
          <a:p>
            <a:r>
              <a:rPr kumimoji="1" lang="en-US" altLang="zh-TW" dirty="0"/>
              <a:t>A</a:t>
            </a:r>
            <a:r>
              <a:rPr kumimoji="1" lang="zh-TW" altLang="en-US" dirty="0"/>
              <a:t>一定要大寫</a:t>
            </a:r>
            <a:r>
              <a:rPr kumimoji="1" lang="en-US" altLang="zh-TW" dirty="0"/>
              <a:t>	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7EA261-930B-8A4E-973E-B8B3589A0AF9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9898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err="1"/>
              <a:t>Ejs</a:t>
            </a:r>
            <a:r>
              <a:rPr kumimoji="1" lang="en-US" altLang="zh-TW" dirty="0"/>
              <a:t> use &lt;% %&gt;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7EA261-930B-8A4E-973E-B8B3589A0AF9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83531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1.React </a:t>
            </a:r>
            <a:r>
              <a:rPr kumimoji="1" lang="zh-TW" altLang="en-US" dirty="0"/>
              <a:t>優點就是可以跟</a:t>
            </a:r>
            <a:r>
              <a:rPr kumimoji="1" lang="en-US" altLang="zh-TW" dirty="0"/>
              <a:t>sever</a:t>
            </a:r>
            <a:r>
              <a:rPr kumimoji="1" lang="zh-TW" altLang="en-US" dirty="0"/>
              <a:t>獨立做互動</a:t>
            </a:r>
            <a:endParaRPr kumimoji="1" lang="en-US" altLang="zh-TW" dirty="0"/>
          </a:p>
          <a:p>
            <a:r>
              <a:rPr kumimoji="1" lang="en-US" altLang="zh-TW" dirty="0"/>
              <a:t>2.State </a:t>
            </a:r>
            <a:r>
              <a:rPr kumimoji="1" lang="zh-TW" altLang="en-US" dirty="0"/>
              <a:t>在</a:t>
            </a:r>
            <a:r>
              <a:rPr kumimoji="1" lang="en-US" altLang="zh-TW" dirty="0"/>
              <a:t>react share data, </a:t>
            </a:r>
            <a:r>
              <a:rPr kumimoji="1" lang="zh-TW" altLang="en-US" dirty="0"/>
              <a:t>所有跟</a:t>
            </a:r>
            <a:r>
              <a:rPr kumimoji="1" lang="en-US" altLang="zh-TW" dirty="0"/>
              <a:t>state </a:t>
            </a:r>
            <a:r>
              <a:rPr kumimoji="1" lang="zh-TW" altLang="en-US" dirty="0"/>
              <a:t>有關都會改變</a:t>
            </a:r>
            <a:endParaRPr kumimoji="1" lang="en-US" altLang="zh-TW" dirty="0"/>
          </a:p>
          <a:p>
            <a:r>
              <a:rPr kumimoji="1" lang="en-US" altLang="zh-TW" dirty="0"/>
              <a:t>3. React </a:t>
            </a:r>
            <a:r>
              <a:rPr kumimoji="1" lang="zh-TW" altLang="en-US" dirty="0"/>
              <a:t>會一直自動</a:t>
            </a:r>
            <a:r>
              <a:rPr kumimoji="1" lang="en-US" altLang="zh-TW" dirty="0"/>
              <a:t>re-render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7EA261-930B-8A4E-973E-B8B3589A0AF9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47387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5021B1-2AC3-4C45-BBFA-C50B8F682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98DDCAD-EEF5-5E47-AE6C-316BBE973D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57762FF-CB5D-264E-9401-B257E20C9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77C20-A0BB-4747-89B1-8DA1F050FB62}" type="datetimeFigureOut">
              <a:rPr kumimoji="1" lang="zh-TW" altLang="en-US" smtClean="0"/>
              <a:t>2021/9/19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1A546E5-5929-CD42-B057-0B7D0159A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9C00D93-926B-BA4A-BA82-15C327945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841D8-A9F8-834C-B442-45F2E1716D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03665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5E4D12-411B-944A-8C36-BF7C578FF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48D6D04-A141-BE43-B998-B29B8614B9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0720E68-D891-7645-9833-4ACBD0D72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77C20-A0BB-4747-89B1-8DA1F050FB62}" type="datetimeFigureOut">
              <a:rPr kumimoji="1" lang="zh-TW" altLang="en-US" smtClean="0"/>
              <a:t>2021/9/19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6390557-FD4F-2A41-BEFD-43D0DC8F8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434C75F-4844-2E45-8102-E7F9B0E50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841D8-A9F8-834C-B442-45F2E1716D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69259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3AE64F8-656F-A44E-8DA4-BD14D673A7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C2E2D81-EF2D-684B-9187-FFF42FE6AC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F264D72-5566-B540-94F7-8685E561B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77C20-A0BB-4747-89B1-8DA1F050FB62}" type="datetimeFigureOut">
              <a:rPr kumimoji="1" lang="zh-TW" altLang="en-US" smtClean="0"/>
              <a:t>2021/9/19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45FC4EE-B393-DE4B-B053-0AAA41CF6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9C39451-8234-DF4C-BAF1-B2BDDBD06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841D8-A9F8-834C-B442-45F2E1716D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46026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4D9E25-E158-114C-A098-692BAA4D1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6564B4E-4027-C042-B323-32DCDEE0B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97C2B7A-B6E7-DA44-8AF5-46E13AA6B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77C20-A0BB-4747-89B1-8DA1F050FB62}" type="datetimeFigureOut">
              <a:rPr kumimoji="1" lang="zh-TW" altLang="en-US" smtClean="0"/>
              <a:t>2021/9/19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CCF3996-188C-4244-BC9A-774EDAD08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5A4D0C6-9F1C-8A49-83FA-0952EA0F7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841D8-A9F8-834C-B442-45F2E1716D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672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CC85BB-DE5F-6A4A-AA44-A36309ABC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8A932C5-0B32-1F40-AB88-864EE7FD9C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197883C-41CA-CA46-9889-DDB65825C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77C20-A0BB-4747-89B1-8DA1F050FB62}" type="datetimeFigureOut">
              <a:rPr kumimoji="1" lang="zh-TW" altLang="en-US" smtClean="0"/>
              <a:t>2021/9/19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E6C3AEF-40F8-3D49-AE7F-88EAE0413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00E20EA-49F6-E84A-B885-2E36EE164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841D8-A9F8-834C-B442-45F2E1716D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04438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1E3443-95B9-0E41-81FB-ADF2A61B9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EC14441-6991-4F40-AA89-ACBA566128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18C2016-0D37-AE48-B8AD-1F3F671A9B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72DBB55-8601-BE4A-9345-54DFF0A66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77C20-A0BB-4747-89B1-8DA1F050FB62}" type="datetimeFigureOut">
              <a:rPr kumimoji="1" lang="zh-TW" altLang="en-US" smtClean="0"/>
              <a:t>2021/9/19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4B78DA1-1CD1-8845-ABA3-B18679E5F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C30AAF2-F155-1748-A65C-623A4D1DD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841D8-A9F8-834C-B442-45F2E1716D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71949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38D65F-FF9A-AB4C-BC12-C01629F78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D504074-12E9-5D4A-B16F-0912D2028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EEC28BB-7F24-C34B-AC6F-E794FAB552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EA6CE25-608F-7640-88B7-2E534E5CEF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7A2CFFC8-653F-DC40-9C44-63C0BE691B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3DB7E68-CB7A-CF4E-97A6-B4D6AAA23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77C20-A0BB-4747-89B1-8DA1F050FB62}" type="datetimeFigureOut">
              <a:rPr kumimoji="1" lang="zh-TW" altLang="en-US" smtClean="0"/>
              <a:t>2021/9/19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4839B793-71F7-B74B-9813-505D45420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390CD0A-5EB2-F648-9E7E-4D2C13DEF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841D8-A9F8-834C-B442-45F2E1716D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03339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234229-CF7A-0441-8ACA-D5790C7F4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4E10ED4-66BD-2E47-BFBA-C2BEE93BD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77C20-A0BB-4747-89B1-8DA1F050FB62}" type="datetimeFigureOut">
              <a:rPr kumimoji="1" lang="zh-TW" altLang="en-US" smtClean="0"/>
              <a:t>2021/9/19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BE60C4E-6DB5-414B-83A8-8E18A949C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4EB626B-D080-4C41-8484-99E92A8D1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841D8-A9F8-834C-B442-45F2E1716D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78349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A9DBD3D-CEAE-AD46-950C-2AA7DB71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77C20-A0BB-4747-89B1-8DA1F050FB62}" type="datetimeFigureOut">
              <a:rPr kumimoji="1" lang="zh-TW" altLang="en-US" smtClean="0"/>
              <a:t>2021/9/19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A9627C3-9C90-E741-BEFF-AD2A5DF66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FF2E9ED-083D-7D47-ADD4-BF7AD0A06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841D8-A9F8-834C-B442-45F2E1716D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55860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502BF1-AC24-604B-BD35-24EA70A4D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5EC74F-C6E1-F046-85B0-4523C82D5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6675B7A-D47F-F24D-BBBD-46B76124D3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4D22092-D604-2548-AE4B-15AE50399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77C20-A0BB-4747-89B1-8DA1F050FB62}" type="datetimeFigureOut">
              <a:rPr kumimoji="1" lang="zh-TW" altLang="en-US" smtClean="0"/>
              <a:t>2021/9/19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8CFFB45-FA5B-D843-ADD3-2BBE40683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10073AE-3E1E-C541-8375-A1D9107ED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841D8-A9F8-834C-B442-45F2E1716D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66395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F5A7BC-0FD1-A74F-8156-5BB93209B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90300CFF-D6A4-9141-B422-4295241066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0A1C5A8-AC2F-4C4B-BAEF-EB922A5DC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FB0F380-AEC7-CB48-94BA-F14CF20B2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77C20-A0BB-4747-89B1-8DA1F050FB62}" type="datetimeFigureOut">
              <a:rPr kumimoji="1" lang="zh-TW" altLang="en-US" smtClean="0"/>
              <a:t>2021/9/19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78BC039-062F-1142-B4A3-4C88764B0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46B806B-5639-AC49-A649-88B8C45F3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841D8-A9F8-834C-B442-45F2E1716D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21772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BF8BD1A-26DF-4841-8D5C-13DE8444B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9A8CB76-3693-504A-8B72-0DBD94D3B2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4D8D844-5D37-9349-8B65-436DBA371C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777C20-A0BB-4747-89B1-8DA1F050FB62}" type="datetimeFigureOut">
              <a:rPr kumimoji="1" lang="zh-TW" altLang="en-US" smtClean="0"/>
              <a:t>2021/9/19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97C2F98-88C2-4F40-B0DA-08ED3C07DC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AA312C7-44EF-B94C-9273-8AEC93781C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7841D8-A9F8-834C-B442-45F2E1716D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02473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9C015F-B4FD-7444-88E0-1926CA68E8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/>
              <a:t>REACT</a:t>
            </a:r>
            <a:endParaRPr kumimoji="1"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EAB89E0-5BD7-844C-AA79-7B1620BD61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81980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4C28CB-C4E5-3846-8F3A-69A132AFD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Advantage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1163E48-1745-D044-8CA1-B251D4DB93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Reusable components</a:t>
            </a:r>
          </a:p>
          <a:p>
            <a:r>
              <a:rPr kumimoji="1" lang="en-US" altLang="zh-TW" dirty="0"/>
              <a:t>hooks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510DE98-9F4A-474A-8685-D4ACF9C07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250" y="3330575"/>
            <a:ext cx="10985500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401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A0C3D0-5FA1-3D42-A8A9-28FFEAFB2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Create 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F91797-4678-4D47-AA60-947BA2C7B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zh-TW" dirty="0" err="1"/>
              <a:t>npx</a:t>
            </a:r>
            <a:r>
              <a:rPr kumimoji="1" lang="en" altLang="zh-TW" dirty="0"/>
              <a:t> create-react-app my-app</a:t>
            </a:r>
          </a:p>
          <a:p>
            <a:r>
              <a:rPr kumimoji="1" lang="en" altLang="zh-TW" dirty="0"/>
              <a:t>Only remain </a:t>
            </a:r>
            <a:r>
              <a:rPr kumimoji="1" lang="en" altLang="zh-TW" dirty="0" err="1"/>
              <a:t>index.js</a:t>
            </a:r>
            <a:r>
              <a:rPr kumimoji="1" lang="en" altLang="zh-TW" dirty="0"/>
              <a:t>/</a:t>
            </a:r>
            <a:r>
              <a:rPr kumimoji="1" lang="en" altLang="zh-TW" dirty="0" err="1"/>
              <a:t>app.js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1994106-982E-D640-89EA-F9B03C8713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1304" y="3153296"/>
            <a:ext cx="7619332" cy="333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743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03CFF1-C949-3B4D-9B26-A84027261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Setting react file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F8D321-3FCA-364F-8164-EBE674028D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/>
              <a:t>Setting.json</a:t>
            </a:r>
            <a:endParaRPr kumimoji="1" lang="en-US" altLang="zh-TW" dirty="0"/>
          </a:p>
          <a:p>
            <a:r>
              <a:rPr kumimoji="1" lang="en-US" altLang="zh-TW" dirty="0"/>
              <a:t>”</a:t>
            </a:r>
            <a:r>
              <a:rPr kumimoji="1" lang="en-US" altLang="zh-TW" dirty="0" err="1"/>
              <a:t>files.associations</a:t>
            </a:r>
            <a:r>
              <a:rPr kumimoji="1" lang="en-US" altLang="zh-TW" dirty="0"/>
              <a:t>”:{</a:t>
            </a:r>
          </a:p>
          <a:p>
            <a:pPr marL="0" indent="0">
              <a:buNone/>
            </a:pPr>
            <a:r>
              <a:rPr kumimoji="1" lang="en-US" altLang="zh-TW" dirty="0"/>
              <a:t>	“*.</a:t>
            </a:r>
            <a:r>
              <a:rPr kumimoji="1" lang="en-US" altLang="zh-TW" dirty="0" err="1"/>
              <a:t>js</a:t>
            </a:r>
            <a:r>
              <a:rPr kumimoji="1" lang="en-US" altLang="zh-TW" dirty="0"/>
              <a:t>”:”</a:t>
            </a:r>
            <a:r>
              <a:rPr kumimoji="1" lang="en-US" altLang="zh-TW" dirty="0" err="1"/>
              <a:t>javascriptreact</a:t>
            </a:r>
            <a:r>
              <a:rPr kumimoji="1" lang="en-US" altLang="zh-TW" dirty="0"/>
              <a:t>”</a:t>
            </a:r>
          </a:p>
          <a:p>
            <a:pPr marL="0" indent="0">
              <a:buNone/>
            </a:pPr>
            <a:r>
              <a:rPr kumimoji="1" lang="en-US" altLang="zh-TW" dirty="0"/>
              <a:t>}</a:t>
            </a:r>
          </a:p>
          <a:p>
            <a:pPr marL="0" indent="0">
              <a:buNone/>
            </a:pPr>
            <a:endParaRPr kumimoji="1" lang="en-US" altLang="zh-TW" dirty="0"/>
          </a:p>
          <a:p>
            <a:pPr marL="0" indent="0">
              <a:buNone/>
            </a:pPr>
            <a:r>
              <a:rPr kumimoji="1" lang="en-US" altLang="zh-TW" dirty="0"/>
              <a:t>VS code </a:t>
            </a:r>
            <a:r>
              <a:rPr kumimoji="1" lang="en-US" altLang="zh-TW" dirty="0" err="1"/>
              <a:t>extention</a:t>
            </a:r>
            <a:r>
              <a:rPr kumimoji="1" lang="en-US" altLang="zh-TW" dirty="0"/>
              <a:t>: </a:t>
            </a:r>
          </a:p>
          <a:p>
            <a:pPr marL="0" indent="0">
              <a:buNone/>
            </a:pPr>
            <a:endParaRPr kumimoji="1" lang="en-US" altLang="zh-TW" dirty="0"/>
          </a:p>
          <a:p>
            <a:pPr marL="0" indent="0">
              <a:buNone/>
            </a:pPr>
            <a:r>
              <a:rPr kumimoji="1" lang="en-US" altLang="zh-TW" dirty="0"/>
              <a:t>Use </a:t>
            </a:r>
            <a:r>
              <a:rPr kumimoji="1" lang="en-US" altLang="zh-TW" dirty="0" err="1"/>
              <a:t>rafce</a:t>
            </a:r>
            <a:r>
              <a:rPr kumimoji="1" lang="en-US" altLang="zh-TW" dirty="0"/>
              <a:t> to auto create a model</a:t>
            </a:r>
          </a:p>
          <a:p>
            <a:pPr marL="0" indent="0">
              <a:buNone/>
            </a:pP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D419C85-46A1-3544-8A06-314DB7946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5684" y="3811337"/>
            <a:ext cx="3454400" cy="10160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4B469ED4-2CBF-3249-84B7-8BB7A1CA9A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0084" y="2390775"/>
            <a:ext cx="4495800" cy="410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048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C8BCB9-9AF7-C648-A6A6-57BE3D74A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Javascript</a:t>
            </a:r>
            <a:r>
              <a:rPr kumimoji="1" lang="en-US" altLang="zh-TW" dirty="0"/>
              <a:t> in </a:t>
            </a:r>
            <a:r>
              <a:rPr kumimoji="1" lang="en-US" altLang="zh-TW" dirty="0" err="1"/>
              <a:t>jsx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952145-CF81-4443-BC31-200815B168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Use {} to write in </a:t>
            </a:r>
            <a:r>
              <a:rPr kumimoji="1" lang="en-US" altLang="zh-TW" dirty="0" err="1"/>
              <a:t>js</a:t>
            </a:r>
            <a:endParaRPr kumimoji="1" lang="en-US" altLang="zh-TW" dirty="0"/>
          </a:p>
          <a:p>
            <a:pPr marL="0" indent="0">
              <a:buNone/>
            </a:pPr>
            <a:endParaRPr kumimoji="1" lang="en-US" alt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4A5899A-F4C8-1149-BA93-F92BA3661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1285875"/>
            <a:ext cx="6400800" cy="520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104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B259FC-DA91-224E-ABCC-795F776FD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PROPS (Properties)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17741C2-0B6E-4D48-B468-32FDE8569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9600"/>
            <a:ext cx="6858000" cy="4583275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9FA2A9B1-35D1-B342-8576-03EE1AECF7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749" y="1944362"/>
            <a:ext cx="5627251" cy="457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711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B50EBD-7919-B14B-A63E-076C30D83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Event handling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683850F-F345-6449-959A-3DA660013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Js : .</a:t>
            </a:r>
            <a:r>
              <a:rPr kumimoji="1" lang="en-US" altLang="zh-TW" dirty="0" err="1"/>
              <a:t>addEventListener</a:t>
            </a:r>
            <a:r>
              <a:rPr kumimoji="1" lang="en-US" altLang="zh-TW" dirty="0"/>
              <a:t>()</a:t>
            </a:r>
          </a:p>
          <a:p>
            <a:r>
              <a:rPr kumimoji="1" lang="en-US" altLang="zh-TW" dirty="0"/>
              <a:t>React: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0D25142-4703-8F45-970E-420E287F5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03595"/>
            <a:ext cx="6218058" cy="3954405"/>
          </a:xfrm>
          <a:prstGeom prst="rect">
            <a:avLst/>
          </a:prstGeom>
        </p:spPr>
      </p:pic>
      <p:sp>
        <p:nvSpPr>
          <p:cNvPr id="5" name="乘號 4">
            <a:extLst>
              <a:ext uri="{FF2B5EF4-FFF2-40B4-BE49-F238E27FC236}">
                <a16:creationId xmlns:a16="http://schemas.microsoft.com/office/drawing/2014/main" id="{88FC5171-B42B-8540-8B56-8DC3D207CFFE}"/>
              </a:ext>
            </a:extLst>
          </p:cNvPr>
          <p:cNvSpPr/>
          <p:nvPr/>
        </p:nvSpPr>
        <p:spPr>
          <a:xfrm>
            <a:off x="3947229" y="2085448"/>
            <a:ext cx="2482516" cy="2318110"/>
          </a:xfrm>
          <a:prstGeom prst="mathMultiply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F3F2669-9524-C74E-A396-CB6DC56068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6258" y="2085448"/>
            <a:ext cx="5654802" cy="4772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1702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06BAF6-8417-B645-9C0B-EBDCDBB80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State (Hooks)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4D7FAB8-DB8C-1F4D-BA84-038DCB3A4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Import </a:t>
            </a:r>
            <a:r>
              <a:rPr kumimoji="1" lang="zh-TW" altLang="en-US" dirty="0"/>
              <a:t>要多一個 </a:t>
            </a:r>
            <a:r>
              <a:rPr kumimoji="1" lang="en-US" altLang="zh-TW" dirty="0"/>
              <a:t>{</a:t>
            </a:r>
            <a:r>
              <a:rPr kumimoji="1" lang="en-US" altLang="zh-TW" dirty="0" err="1"/>
              <a:t>useState</a:t>
            </a:r>
            <a:r>
              <a:rPr kumimoji="1" lang="en-US" altLang="zh-TW" dirty="0"/>
              <a:t>} 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C2407AF-CDBB-0B41-BF7F-932196911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5977" y="1825625"/>
            <a:ext cx="5448300" cy="4826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AD6EB3AA-C495-BB46-80B7-319189A293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6355" y="2564312"/>
            <a:ext cx="6492174" cy="429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677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629CA015-8FE3-7541-A6A1-F985104DF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093" y="3855498"/>
            <a:ext cx="4616349" cy="300939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1D3063E7-D823-5841-A619-15D5F1945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2306" y="4140200"/>
            <a:ext cx="3803937" cy="27178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34EFE1CB-9B67-E349-B0F2-3DA4FAC94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State lifting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4CDCFC-874D-8748-A6BF-61ACA9056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5E91286-E81C-4249-A9BF-8DB110E7C2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6800" y="1825625"/>
            <a:ext cx="4978400" cy="2717800"/>
          </a:xfrm>
          <a:prstGeom prst="rect">
            <a:avLst/>
          </a:prstGeom>
        </p:spPr>
      </p:pic>
      <p:cxnSp>
        <p:nvCxnSpPr>
          <p:cNvPr id="6" name="直線箭頭接點 5">
            <a:extLst>
              <a:ext uri="{FF2B5EF4-FFF2-40B4-BE49-F238E27FC236}">
                <a16:creationId xmlns:a16="http://schemas.microsoft.com/office/drawing/2014/main" id="{C39C138E-91B4-F940-852A-04866EE63551}"/>
              </a:ext>
            </a:extLst>
          </p:cNvPr>
          <p:cNvCxnSpPr>
            <a:cxnSpLocks/>
          </p:cNvCxnSpPr>
          <p:nvPr/>
        </p:nvCxnSpPr>
        <p:spPr>
          <a:xfrm flipH="1">
            <a:off x="3376246" y="3610708"/>
            <a:ext cx="1266092" cy="143021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直線箭頭接點 7">
            <a:extLst>
              <a:ext uri="{FF2B5EF4-FFF2-40B4-BE49-F238E27FC236}">
                <a16:creationId xmlns:a16="http://schemas.microsoft.com/office/drawing/2014/main" id="{3D819082-A7ED-3A4B-B5B8-CF9B5E8A930C}"/>
              </a:ext>
            </a:extLst>
          </p:cNvPr>
          <p:cNvCxnSpPr>
            <a:cxnSpLocks/>
          </p:cNvCxnSpPr>
          <p:nvPr/>
        </p:nvCxnSpPr>
        <p:spPr>
          <a:xfrm>
            <a:off x="7042642" y="3610708"/>
            <a:ext cx="1547444" cy="145879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1511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1873</TotalTime>
  <Words>153</Words>
  <Application>Microsoft Macintosh PowerPoint</Application>
  <PresentationFormat>寬螢幕</PresentationFormat>
  <Paragraphs>37</Paragraphs>
  <Slides>9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佈景主題</vt:lpstr>
      <vt:lpstr>REACT</vt:lpstr>
      <vt:lpstr>Advantage</vt:lpstr>
      <vt:lpstr>Create </vt:lpstr>
      <vt:lpstr>Setting react file</vt:lpstr>
      <vt:lpstr>Javascript in jsx</vt:lpstr>
      <vt:lpstr>PROPS (Properties)</vt:lpstr>
      <vt:lpstr>Event handling</vt:lpstr>
      <vt:lpstr>State (Hooks)</vt:lpstr>
      <vt:lpstr>State lifting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</dc:title>
  <dc:creator>御 豪</dc:creator>
  <cp:lastModifiedBy>御 豪</cp:lastModifiedBy>
  <cp:revision>27</cp:revision>
  <dcterms:created xsi:type="dcterms:W3CDTF">2021-09-19T13:32:13Z</dcterms:created>
  <dcterms:modified xsi:type="dcterms:W3CDTF">2021-09-20T20:45:31Z</dcterms:modified>
</cp:coreProperties>
</file>

<file path=docProps/thumbnail.jpeg>
</file>